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B0137-41B8-4FA2-97BE-FD602E470360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FFB40-5924-4F40-94C9-4F7986B5D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18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FFB40-5924-4F40-94C9-4F7986B5DB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378F-07ED-40EE-90FF-285256216361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DEDC-6F75-4419-9616-49D1018A0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9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378F-07ED-40EE-90FF-285256216361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DEDC-6F75-4419-9616-49D1018A0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7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378F-07ED-40EE-90FF-285256216361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DEDC-6F75-4419-9616-49D1018A0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9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378F-07ED-40EE-90FF-285256216361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DEDC-6F75-4419-9616-49D1018A0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2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378F-07ED-40EE-90FF-285256216361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DEDC-6F75-4419-9616-49D1018A0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2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378F-07ED-40EE-90FF-285256216361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DEDC-6F75-4419-9616-49D1018A0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82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378F-07ED-40EE-90FF-285256216361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DEDC-6F75-4419-9616-49D1018A0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6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378F-07ED-40EE-90FF-285256216361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DEDC-6F75-4419-9616-49D1018A0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0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378F-07ED-40EE-90FF-285256216361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DEDC-6F75-4419-9616-49D1018A0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378F-07ED-40EE-90FF-285256216361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DEDC-6F75-4419-9616-49D1018A0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9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378F-07ED-40EE-90FF-285256216361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8DEDC-6F75-4419-9616-49D1018A0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2378F-07ED-40EE-90FF-285256216361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8DEDC-6F75-4419-9616-49D1018A0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575" y="1220895"/>
            <a:ext cx="6324600" cy="527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6200" y="280334"/>
            <a:ext cx="8915400" cy="536575"/>
          </a:xfrm>
        </p:spPr>
        <p:txBody>
          <a:bodyPr>
            <a:noAutofit/>
          </a:bodyPr>
          <a:lstStyle/>
          <a:p>
            <a:r>
              <a:rPr lang="en-US" sz="4000" b="1" dirty="0"/>
              <a:t>Presentation Workshop Word Search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685800"/>
            <a:ext cx="25908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Note: Words are in all directions</a:t>
            </a:r>
          </a:p>
          <a:p>
            <a:endParaRPr lang="en-US" sz="1400" dirty="0" smtClean="0"/>
          </a:p>
          <a:p>
            <a:pPr>
              <a:lnSpc>
                <a:spcPct val="150000"/>
              </a:lnSpc>
            </a:pPr>
            <a:r>
              <a:rPr lang="en-US" sz="1400" dirty="0" smtClean="0"/>
              <a:t>CLOSER	           WORKSHOP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CREDIBILITY            ENGAGE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PRESENTATION       SPEAKER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EDUCATE	           MATERIALS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EMOTION	           MOTIVATE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LOGIC	           PERSUASION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OPENER</a:t>
            </a:r>
            <a:r>
              <a:rPr lang="en-US" sz="1400" dirty="0"/>
              <a:t>	</a:t>
            </a:r>
            <a:r>
              <a:rPr lang="en-US" sz="1400" dirty="0" smtClean="0"/>
              <a:t>           LOCATION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FOCUS	           PREPARE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POWERPOINT         TOPIC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BOB                           LORTZ</a:t>
            </a:r>
            <a:endParaRPr lang="en-US" sz="1400" dirty="0"/>
          </a:p>
          <a:p>
            <a:endParaRPr lang="en-US" sz="1000" dirty="0"/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25266"/>
            <a:ext cx="2819400" cy="169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28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575" y="1220895"/>
            <a:ext cx="6324600" cy="527685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6200" y="280334"/>
            <a:ext cx="8915400" cy="536575"/>
          </a:xfrm>
        </p:spPr>
        <p:txBody>
          <a:bodyPr>
            <a:noAutofit/>
          </a:bodyPr>
          <a:lstStyle/>
          <a:p>
            <a:r>
              <a:rPr lang="en-US" sz="4000" b="1" dirty="0"/>
              <a:t>Presentation Workshop Word Search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685800"/>
            <a:ext cx="25908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Note: Words are in all directions</a:t>
            </a:r>
          </a:p>
          <a:p>
            <a:endParaRPr lang="en-US" sz="1400" dirty="0" smtClean="0"/>
          </a:p>
          <a:p>
            <a:pPr>
              <a:lnSpc>
                <a:spcPct val="150000"/>
              </a:lnSpc>
            </a:pPr>
            <a:r>
              <a:rPr lang="en-US" sz="1400" dirty="0" smtClean="0"/>
              <a:t>CLOSER	           WORKSHOP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CREDIBILITY            ENGAGE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PRESENTATION       SPEAKER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EDUCATE	           MATERIALS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EMOTION	           MOTIVATE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LOGIC	           PERSUASION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OPENER</a:t>
            </a:r>
            <a:r>
              <a:rPr lang="en-US" sz="1400" dirty="0"/>
              <a:t>	</a:t>
            </a:r>
            <a:r>
              <a:rPr lang="en-US" sz="1400" dirty="0" smtClean="0"/>
              <a:t>           LOCATION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FOCUS	           PREPARE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POWERPOINT         TOPIC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BOB                           LORTZ</a:t>
            </a:r>
            <a:endParaRPr lang="en-US" sz="1400" dirty="0"/>
          </a:p>
          <a:p>
            <a:endParaRPr lang="en-US" sz="1000" dirty="0"/>
          </a:p>
        </p:txBody>
      </p:sp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25266"/>
            <a:ext cx="2819400" cy="1699333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5029200" y="5421664"/>
            <a:ext cx="838200" cy="240068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rot="5400000">
            <a:off x="4741774" y="4622296"/>
            <a:ext cx="1436332" cy="268940"/>
          </a:xfrm>
          <a:prstGeom prst="ellipse">
            <a:avLst/>
          </a:prstGeom>
          <a:solidFill>
            <a:srgbClr val="FFFF00">
              <a:alpha val="60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5400000">
            <a:off x="2146030" y="4231838"/>
            <a:ext cx="1600200" cy="299324"/>
          </a:xfrm>
          <a:prstGeom prst="ellipse">
            <a:avLst/>
          </a:prstGeom>
          <a:solidFill>
            <a:srgbClr val="FFFF00">
              <a:alpha val="60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5400000">
            <a:off x="2850697" y="4115313"/>
            <a:ext cx="1372626" cy="304800"/>
          </a:xfrm>
          <a:prstGeom prst="ellipse">
            <a:avLst/>
          </a:prstGeom>
          <a:solidFill>
            <a:srgbClr val="FFFF00">
              <a:alpha val="60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67000" y="1981200"/>
            <a:ext cx="2743200" cy="304800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724400" y="3810000"/>
            <a:ext cx="1828800" cy="304800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62600" y="4343400"/>
            <a:ext cx="2286000" cy="304800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867400" y="5149790"/>
            <a:ext cx="3274381" cy="316268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19144248">
            <a:off x="2399832" y="5216089"/>
            <a:ext cx="3341685" cy="322474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19363274">
            <a:off x="2812680" y="5137724"/>
            <a:ext cx="2144111" cy="270261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rot="19160893">
            <a:off x="3385169" y="3322534"/>
            <a:ext cx="2861811" cy="304246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590800" y="3048000"/>
            <a:ext cx="3962400" cy="316268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rot="5400000">
            <a:off x="7588190" y="2362200"/>
            <a:ext cx="2743200" cy="304800"/>
          </a:xfrm>
          <a:prstGeom prst="ellipse">
            <a:avLst/>
          </a:prstGeom>
          <a:solidFill>
            <a:srgbClr val="FFFF00">
              <a:alpha val="60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rot="5400000">
            <a:off x="7236262" y="2060138"/>
            <a:ext cx="2209800" cy="375524"/>
          </a:xfrm>
          <a:prstGeom prst="ellipse">
            <a:avLst/>
          </a:prstGeom>
          <a:solidFill>
            <a:srgbClr val="FFFF00">
              <a:alpha val="60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rot="2409173">
            <a:off x="3890989" y="2577987"/>
            <a:ext cx="4560943" cy="339946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 rot="2409173">
            <a:off x="4232066" y="2093553"/>
            <a:ext cx="3411819" cy="339946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2409173">
            <a:off x="4526514" y="2050637"/>
            <a:ext cx="3411819" cy="339946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2409173">
            <a:off x="7294582" y="3340362"/>
            <a:ext cx="2087173" cy="339946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 rot="19160893">
            <a:off x="5622264" y="2140574"/>
            <a:ext cx="2433887" cy="304246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 rot="19160893">
            <a:off x="5219723" y="3151069"/>
            <a:ext cx="3364857" cy="339611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172200" y="5916280"/>
            <a:ext cx="2441382" cy="304800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657600" y="5658818"/>
            <a:ext cx="2976188" cy="360982"/>
          </a:xfrm>
          <a:prstGeom prst="ellipse">
            <a:avLst/>
          </a:prstGeom>
          <a:solidFill>
            <a:srgbClr val="FFFF00">
              <a:alpha val="55000"/>
            </a:srgbClr>
          </a:solidFill>
          <a:ln>
            <a:solidFill>
              <a:srgbClr val="FF0000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5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25</Words>
  <Application>Microsoft Office PowerPoint</Application>
  <PresentationFormat>On-screen Show (4:3)</PresentationFormat>
  <Paragraphs>27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Presentation Workshop Word Search </vt:lpstr>
      <vt:lpstr>Presentation Workshop Word Search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Workshop Word Search</dc:title>
  <dc:creator>Bob Lortz</dc:creator>
  <cp:lastModifiedBy>Bob Lortz</cp:lastModifiedBy>
  <cp:revision>12</cp:revision>
  <dcterms:created xsi:type="dcterms:W3CDTF">2013-11-28T00:39:37Z</dcterms:created>
  <dcterms:modified xsi:type="dcterms:W3CDTF">2013-12-10T01:27:42Z</dcterms:modified>
</cp:coreProperties>
</file>